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61" r:id="rId7"/>
    <p:sldId id="278" r:id="rId8"/>
    <p:sldId id="264" r:id="rId9"/>
    <p:sldId id="258" r:id="rId10"/>
    <p:sldId id="279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489"/>
    <a:srgbClr val="10893E"/>
    <a:srgbClr val="6FB88A"/>
    <a:srgbClr val="0078D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74" y="91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20" y="10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CF7363-46B3-4791-B1F1-74C9C73C71E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51558A8-E2C3-4D4F-B74A-F34DB9A5CC63}" type="datetime1">
              <a:rPr lang="zh-CN" altLang="en-US" noProof="0" smtClean="0"/>
              <a:t>2022/11/12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B9A9E5-4F7F-4A7D-9DE1-89923232926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05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61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65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50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316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4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场比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两栏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6" name="文本占位符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8" name="文本占位符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7" name="文本占位符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日期占位符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7" name="页脚占位符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38" name="灯片编号占位符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占位符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4 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8 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5" name="图片占位符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6" name="图片占位符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7" name="图片占位符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58" name="图片占位符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内容占位符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  <a:endParaRPr lang="zh-CN" altLang="en-US" noProof="0"/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占位符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​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34" name="文本占位符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5" name="文本占位符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6" name="文本占位符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7" name="文本占位符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1" name="文本占位符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3" name="文本占位符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4" name="文本占位符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13" name="文本占位符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3" name="文本占位符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4" name="文本占位符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简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841" y="4419600"/>
            <a:ext cx="3547110" cy="629442"/>
          </a:xfrm>
        </p:spPr>
        <p:txBody>
          <a:bodyPr rtlCol="0"/>
          <a:lstStyle/>
          <a:p>
            <a:pPr rtl="0"/>
            <a:r>
              <a:rPr lang="zh-CN" altLang="en-US" dirty="0"/>
              <a:t>简易文本编辑器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616" y="5277642"/>
            <a:ext cx="2404109" cy="39666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400" dirty="0"/>
              <a:t>组员：朴灿彬 王展鹏 岳坤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3D6F6EF-A8FD-4B12-94FD-ABA1CB0A0E1D}"/>
              </a:ext>
            </a:extLst>
          </p:cNvPr>
          <p:cNvSpPr txBox="1"/>
          <p:nvPr/>
        </p:nvSpPr>
        <p:spPr>
          <a:xfrm>
            <a:off x="1644650" y="2243435"/>
            <a:ext cx="2374900" cy="254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  <a:b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创新功能</a:t>
            </a:r>
            <a:b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E6774F54-8FB5-2D14-EC89-0032F7BB8B01}"/>
              </a:ext>
            </a:extLst>
          </p:cNvPr>
          <p:cNvSpPr txBox="1"/>
          <p:nvPr/>
        </p:nvSpPr>
        <p:spPr>
          <a:xfrm>
            <a:off x="273050" y="287635"/>
            <a:ext cx="2374900" cy="66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项目简介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BA87627-CF04-7808-4A85-4514C4CF3BCE}"/>
              </a:ext>
            </a:extLst>
          </p:cNvPr>
          <p:cNvSpPr txBox="1"/>
          <p:nvPr/>
        </p:nvSpPr>
        <p:spPr>
          <a:xfrm>
            <a:off x="1162050" y="1436985"/>
            <a:ext cx="1485900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项目定位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919CCA5-2375-1882-CBCC-505B6FB41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74" y="2192590"/>
            <a:ext cx="2209992" cy="150127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DE6E295-9A08-9697-F58E-3A0D1D86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29" y="4547805"/>
            <a:ext cx="2209992" cy="150127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2A26444-EC81-ACA9-C996-CD77DE84AE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4" t="9601" r="9270" b="6523"/>
          <a:stretch/>
        </p:blipFill>
        <p:spPr>
          <a:xfrm>
            <a:off x="7120129" y="4757673"/>
            <a:ext cx="2771140" cy="457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73121AB-E817-D3CF-FB45-0CC8F86F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" t="9100" r="19400" b="7575"/>
          <a:stretch/>
        </p:blipFill>
        <p:spPr>
          <a:xfrm>
            <a:off x="7120129" y="666413"/>
            <a:ext cx="2771140" cy="419101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314ADE8-3C7D-7115-808A-6AC84A62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76" y="3233035"/>
            <a:ext cx="2209992" cy="1501270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70E8331-0A67-1ED8-BE3E-CF92B29562E1}"/>
              </a:ext>
            </a:extLst>
          </p:cNvPr>
          <p:cNvCxnSpPr>
            <a:cxnSpLocks/>
          </p:cNvCxnSpPr>
          <p:nvPr/>
        </p:nvCxnSpPr>
        <p:spPr>
          <a:xfrm flipV="1">
            <a:off x="6959600" y="508000"/>
            <a:ext cx="0" cy="495300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52161CB-4FDF-DAD0-A4D6-9984C7CAB0C8}"/>
              </a:ext>
            </a:extLst>
          </p:cNvPr>
          <p:cNvSpPr txBox="1"/>
          <p:nvPr/>
        </p:nvSpPr>
        <p:spPr>
          <a:xfrm>
            <a:off x="6115154" y="4765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10%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C52261D-7206-1FD5-31AD-852CAEBCBEA3}"/>
              </a:ext>
            </a:extLst>
          </p:cNvPr>
          <p:cNvSpPr/>
          <p:nvPr/>
        </p:nvSpPr>
        <p:spPr>
          <a:xfrm>
            <a:off x="6854573" y="4841500"/>
            <a:ext cx="209549" cy="217423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56CA312-8D79-029D-D5CD-6870D32A0B7F}"/>
              </a:ext>
            </a:extLst>
          </p:cNvPr>
          <p:cNvSpPr/>
          <p:nvPr/>
        </p:nvSpPr>
        <p:spPr>
          <a:xfrm>
            <a:off x="6854573" y="767251"/>
            <a:ext cx="209549" cy="217423"/>
          </a:xfrm>
          <a:prstGeom prst="ellipse">
            <a:avLst/>
          </a:prstGeom>
          <a:solidFill>
            <a:srgbClr val="1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15B1AA8-18A4-0680-AE4B-E082CE7CDF59}"/>
              </a:ext>
            </a:extLst>
          </p:cNvPr>
          <p:cNvSpPr txBox="1"/>
          <p:nvPr/>
        </p:nvSpPr>
        <p:spPr>
          <a:xfrm>
            <a:off x="6060765" y="69129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100%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D6C56F5-47FC-BB38-F2AF-1BA988CADA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4" t="-376" r="51864" b="376"/>
          <a:stretch/>
        </p:blipFill>
        <p:spPr>
          <a:xfrm>
            <a:off x="7120130" y="4116005"/>
            <a:ext cx="2771140" cy="457200"/>
          </a:xfrm>
          <a:prstGeom prst="rect">
            <a:avLst/>
          </a:prstGeom>
        </p:spPr>
      </p:pic>
      <p:sp>
        <p:nvSpPr>
          <p:cNvPr id="62" name="椭圆 61">
            <a:extLst>
              <a:ext uri="{FF2B5EF4-FFF2-40B4-BE49-F238E27FC236}">
                <a16:creationId xmlns:a16="http://schemas.microsoft.com/office/drawing/2014/main" id="{6C4F4286-E9C3-90FF-D3F1-406D5B6BC092}"/>
              </a:ext>
            </a:extLst>
          </p:cNvPr>
          <p:cNvSpPr/>
          <p:nvPr/>
        </p:nvSpPr>
        <p:spPr>
          <a:xfrm>
            <a:off x="6854572" y="4254757"/>
            <a:ext cx="209549" cy="217423"/>
          </a:xfrm>
          <a:prstGeom prst="ellipse">
            <a:avLst/>
          </a:prstGeom>
          <a:solidFill>
            <a:srgbClr val="4F9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F782C5B-139F-CC0A-0D5E-6EA44C64EF7F}"/>
              </a:ext>
            </a:extLst>
          </p:cNvPr>
          <p:cNvSpPr txBox="1"/>
          <p:nvPr/>
        </p:nvSpPr>
        <p:spPr>
          <a:xfrm>
            <a:off x="6068413" y="420087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10.1%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9244A72-5D35-411F-F96D-2988FFCADD6A}"/>
              </a:ext>
            </a:extLst>
          </p:cNvPr>
          <p:cNvSpPr txBox="1"/>
          <p:nvPr/>
        </p:nvSpPr>
        <p:spPr>
          <a:xfrm>
            <a:off x="386990" y="2872756"/>
            <a:ext cx="3769963" cy="322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b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功能</a:t>
            </a:r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新建文件、打开文件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文本输入与删除、保存、另存为、退出等的读写功能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还有撤销、恢复、复制、粘贴、全选等高级编辑功能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字体设置（字体、删除线、下划线等）功能。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D460953-49D5-BF63-5796-53BAFD470520}"/>
              </a:ext>
            </a:extLst>
          </p:cNvPr>
          <p:cNvSpPr txBox="1"/>
          <p:nvPr/>
        </p:nvSpPr>
        <p:spPr>
          <a:xfrm>
            <a:off x="273050" y="287635"/>
            <a:ext cx="2374900" cy="66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创新功能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6FC287-BE86-8B95-5CDD-ACCEDCA2762E}"/>
              </a:ext>
            </a:extLst>
          </p:cNvPr>
          <p:cNvSpPr txBox="1"/>
          <p:nvPr/>
        </p:nvSpPr>
        <p:spPr>
          <a:xfrm>
            <a:off x="428625" y="1373723"/>
            <a:ext cx="3648075" cy="170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编辑功能：</a:t>
            </a:r>
            <a:endParaRPr lang="en-US" altLang="zh-CN" sz="1800" b="1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虽然系统键盘快捷键已存在这些功能，但是我们选择在编辑器内重新实现，通过点击事件进行控制。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CF9A74-F62A-8C1D-98D8-AFD73AD2D534}"/>
              </a:ext>
            </a:extLst>
          </p:cNvPr>
          <p:cNvSpPr txBox="1"/>
          <p:nvPr/>
        </p:nvSpPr>
        <p:spPr>
          <a:xfrm>
            <a:off x="428625" y="3558123"/>
            <a:ext cx="4854575" cy="226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编辑功能实现原理：</a:t>
            </a:r>
            <a:endParaRPr lang="en-US" altLang="zh-CN" sz="1800" b="1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用户点击相应菜单项或者按下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相应快捷键时，向编辑窗口发送</a:t>
            </a:r>
            <a:r>
              <a:rPr lang="en-US" altLang="zh-CN" sz="14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Richedit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控件提供的相关消息（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EM_UNDO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EM_REDO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EM_EXSETSEL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）以实现，其中的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EM_EXSETSEL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则需要指定所选字符范围为全文（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0~-1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）。其他编辑操作（复制、粘贴、剪切、删除）则是发送</a:t>
            </a:r>
            <a:r>
              <a:rPr lang="en-US" altLang="zh-CN" sz="14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winuser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消息（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WM_COPY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WM_PASTE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WM_CUT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WM_CLEAR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）以实现</a:t>
            </a:r>
            <a:r>
              <a:rPr lang="zh-CN" altLang="en-US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6F5A0C-BA9B-86EC-B1AC-CFADE972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27" y="2134325"/>
            <a:ext cx="4259949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D460953-49D5-BF63-5796-53BAFD470520}"/>
              </a:ext>
            </a:extLst>
          </p:cNvPr>
          <p:cNvSpPr txBox="1"/>
          <p:nvPr/>
        </p:nvSpPr>
        <p:spPr>
          <a:xfrm>
            <a:off x="273050" y="287635"/>
            <a:ext cx="2374900" cy="66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创新功能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DED975-9B58-86C9-3CE0-777B33CE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31" y="793356"/>
            <a:ext cx="4244619" cy="18155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6FC287-BE86-8B95-5CDD-ACCEDCA2762E}"/>
              </a:ext>
            </a:extLst>
          </p:cNvPr>
          <p:cNvSpPr txBox="1"/>
          <p:nvPr/>
        </p:nvSpPr>
        <p:spPr>
          <a:xfrm>
            <a:off x="428625" y="1373723"/>
            <a:ext cx="350837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字体设置</a:t>
            </a:r>
            <a:r>
              <a:rPr lang="zh-CN" altLang="en-US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b="1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种类、颜色、大小、粗细</a:t>
            </a:r>
            <a:endParaRPr lang="en-US" altLang="zh-CN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文章内容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删除线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下划线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553B4AB-226E-9321-E756-57377E4E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31" y="3538517"/>
            <a:ext cx="4278859" cy="22844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956A74A-CE4A-4421-4711-7EFAAE54A235}"/>
              </a:ext>
            </a:extLst>
          </p:cNvPr>
          <p:cNvSpPr txBox="1"/>
          <p:nvPr/>
        </p:nvSpPr>
        <p:spPr>
          <a:xfrm>
            <a:off x="6762750" y="2434858"/>
            <a:ext cx="2374900" cy="45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（常规、青色、小四）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0E1C07-516C-F615-02AE-AAD9EA46C554}"/>
              </a:ext>
            </a:extLst>
          </p:cNvPr>
          <p:cNvSpPr txBox="1"/>
          <p:nvPr/>
        </p:nvSpPr>
        <p:spPr>
          <a:xfrm>
            <a:off x="6873710" y="5866682"/>
            <a:ext cx="2374900" cy="45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（斜体、绿色、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CF9A74-F62A-8C1D-98D8-AFD73AD2D534}"/>
              </a:ext>
            </a:extLst>
          </p:cNvPr>
          <p:cNvSpPr txBox="1"/>
          <p:nvPr/>
        </p:nvSpPr>
        <p:spPr>
          <a:xfrm>
            <a:off x="428625" y="3429000"/>
            <a:ext cx="4105275" cy="2027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字体设置大致原理：</a:t>
            </a:r>
            <a:endParaRPr lang="en-US" altLang="zh-CN" sz="1800" b="1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字体设置则在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_FONT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中，用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CHOOSEFONT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结构体初始化字体设置对话框，根据用户的选择对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CHARFORMAT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结构体（定义为全局变量）进行定义，并向编辑窗口发送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EM_SETCHARFORMAT</a:t>
            </a:r>
            <a:r>
              <a: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</a:t>
            </a:r>
            <a:r>
              <a:rPr lang="zh-CN" altLang="en-US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完成字体的自定义设置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功能展示">
            <a:hlinkClick r:id="" action="ppaction://media"/>
            <a:extLst>
              <a:ext uri="{FF2B5EF4-FFF2-40B4-BE49-F238E27FC236}">
                <a16:creationId xmlns:a16="http://schemas.microsoft.com/office/drawing/2014/main" id="{6A7D8FF1-D3DB-D5A3-A711-A55CC2726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7BBFA-7F6C-E6E3-8C25-B8FF1E6B3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600" y="2672835"/>
            <a:ext cx="3689350" cy="1715531"/>
          </a:xfrm>
        </p:spPr>
        <p:txBody>
          <a:bodyPr/>
          <a:lstStyle/>
          <a:p>
            <a:r>
              <a:rPr lang="zh-CN" altLang="en-US" sz="6000" dirty="0"/>
              <a:t>感谢倾听</a:t>
            </a:r>
          </a:p>
        </p:txBody>
      </p:sp>
    </p:spTree>
    <p:extLst>
      <p:ext uri="{BB962C8B-B14F-4D97-AF65-F5344CB8AC3E}">
        <p14:creationId xmlns:p14="http://schemas.microsoft.com/office/powerpoint/2010/main" val="38298500"/>
      </p:ext>
    </p:extLst>
  </p:cSld>
  <p:clrMapOvr>
    <a:masterClrMapping/>
  </p:clrMapOvr>
</p:sld>
</file>

<file path=ppt/theme/theme1.xml><?xml version="1.0" encoding="utf-8"?>
<a:theme xmlns:a="http://schemas.openxmlformats.org/drawingml/2006/main" name="单线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0_TF56180624_Win32" id="{9D727254-2BE9-4C85-8515-511A9B42E99C}" vid="{98F67272-6949-4B1C-8084-EC46719CFC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极简风格轻快销售幻灯片</Template>
  <TotalTime>76</TotalTime>
  <Words>311</Words>
  <Application>Microsoft Office PowerPoint</Application>
  <PresentationFormat>宽屏</PresentationFormat>
  <Paragraphs>33</Paragraphs>
  <Slides>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Microsoft YaHei UI</vt:lpstr>
      <vt:lpstr>Arial</vt:lpstr>
      <vt:lpstr>Tenorite</vt:lpstr>
      <vt:lpstr>Times New Roman</vt:lpstr>
      <vt:lpstr>Wingdings</vt:lpstr>
      <vt:lpstr>单线</vt:lpstr>
      <vt:lpstr>简易文本编辑器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简易文本编辑器</dc:title>
  <dc:creator>岳 坤</dc:creator>
  <cp:lastModifiedBy>岳 坤</cp:lastModifiedBy>
  <cp:revision>1</cp:revision>
  <dcterms:created xsi:type="dcterms:W3CDTF">2022-11-12T09:08:36Z</dcterms:created>
  <dcterms:modified xsi:type="dcterms:W3CDTF">2022-11-12T10:25:34Z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